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0" d="100"/>
          <a:sy n="180" d="100"/>
        </p:scale>
        <p:origin x="-504" y="-96"/>
      </p:cViewPr>
      <p:guideLst>
        <p:guide orient="horz" pos="2160"/>
        <p:guide pos="2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9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2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0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2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1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0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CC67-1428-274F-B344-C912AF4D4EE1}" type="datetimeFigureOut">
              <a:rPr lang="en-US" smtClean="0"/>
              <a:t>5/31/13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39EB-606E-A246-B0B9-15C87B4F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-23518" y="0"/>
            <a:ext cx="916751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783525" y="1026099"/>
            <a:ext cx="6081889" cy="4399630"/>
            <a:chOff x="2377763" y="1439340"/>
            <a:chExt cx="6081889" cy="3986390"/>
          </a:xfrm>
        </p:grpSpPr>
        <p:sp>
          <p:nvSpPr>
            <p:cNvPr id="4" name="Rectangle 3"/>
            <p:cNvSpPr/>
            <p:nvPr/>
          </p:nvSpPr>
          <p:spPr>
            <a:xfrm>
              <a:off x="2377764" y="1439341"/>
              <a:ext cx="6081888" cy="3986389"/>
            </a:xfrm>
            <a:prstGeom prst="rect">
              <a:avLst/>
            </a:prstGeom>
            <a:noFill/>
            <a:ln w="127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377764" y="1439340"/>
              <a:ext cx="6081888" cy="3983567"/>
              <a:chOff x="1721556" y="122808"/>
              <a:chExt cx="6081888" cy="580813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721556" y="3994896"/>
                <a:ext cx="6081888" cy="1936044"/>
                <a:chOff x="1721556" y="3359856"/>
                <a:chExt cx="6081888" cy="193604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21556" y="4811889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721556" y="4327878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721556" y="3843867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721556" y="3359856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721556" y="2058852"/>
                <a:ext cx="6081888" cy="1936044"/>
                <a:chOff x="1721556" y="3359856"/>
                <a:chExt cx="6081888" cy="1936044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1721556" y="4811889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1721556" y="4327878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721556" y="3843867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721556" y="3359856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1721556" y="122808"/>
                <a:ext cx="6081888" cy="1936044"/>
                <a:chOff x="1721556" y="3359856"/>
                <a:chExt cx="6081888" cy="193604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721556" y="4811889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721556" y="4327878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721556" y="3843867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1721556" y="3359856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2377763" y="1439342"/>
              <a:ext cx="6081889" cy="3983566"/>
              <a:chOff x="1721555" y="1947374"/>
              <a:chExt cx="3570113" cy="3983566"/>
            </a:xfrm>
          </p:grpSpPr>
          <p:grpSp>
            <p:nvGrpSpPr>
              <p:cNvPr id="22" name="Group 21"/>
              <p:cNvGrpSpPr/>
              <p:nvPr/>
            </p:nvGrpSpPr>
            <p:grpSpPr>
              <a:xfrm rot="5400000">
                <a:off x="919810" y="2749119"/>
                <a:ext cx="3983566" cy="2380075"/>
                <a:chOff x="1721556" y="3359856"/>
                <a:chExt cx="6081888" cy="1936044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721556" y="4811889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1721556" y="4327878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721556" y="3843867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1721556" y="3359856"/>
                  <a:ext cx="6081888" cy="484011"/>
                </a:xfrm>
                <a:prstGeom prst="rect">
                  <a:avLst/>
                </a:prstGeom>
                <a:noFill/>
                <a:ln w="6350" cmpd="sng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 rot="5400000">
                <a:off x="2407357" y="3641647"/>
                <a:ext cx="3983566" cy="595019"/>
              </a:xfrm>
              <a:prstGeom prst="rect">
                <a:avLst/>
              </a:prstGeom>
              <a:noFill/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5400000">
                <a:off x="3002376" y="3641647"/>
                <a:ext cx="3983566" cy="595019"/>
              </a:xfrm>
              <a:prstGeom prst="rect">
                <a:avLst/>
              </a:prstGeom>
              <a:noFill/>
              <a:ln w="6350" cmpd="sng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515415" y="5437018"/>
            <a:ext cx="6690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-10           0           10          20          30           40          50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9986" y="2125228"/>
            <a:ext cx="2385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Water vapor content of air  (% of total volume) at sea level pressure (760 </a:t>
            </a:r>
            <a:r>
              <a:rPr lang="en-US" sz="2800" dirty="0" err="1" smtClean="0"/>
              <a:t>torr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164438" y="774320"/>
            <a:ext cx="57484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12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10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8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6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4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2</a:t>
            </a:r>
          </a:p>
          <a:p>
            <a:pPr algn="r"/>
            <a:endParaRPr lang="en-US" sz="2400" dirty="0"/>
          </a:p>
          <a:p>
            <a:pPr algn="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50" name="Freeform 49"/>
          <p:cNvSpPr/>
          <p:nvPr/>
        </p:nvSpPr>
        <p:spPr>
          <a:xfrm>
            <a:off x="2786956" y="1030111"/>
            <a:ext cx="5940778" cy="4268611"/>
          </a:xfrm>
          <a:custGeom>
            <a:avLst/>
            <a:gdLst>
              <a:gd name="connsiteX0" fmla="*/ 5940778 w 5940778"/>
              <a:gd name="connsiteY0" fmla="*/ 0 h 4268611"/>
              <a:gd name="connsiteX1" fmla="*/ 5221112 w 5940778"/>
              <a:gd name="connsiteY1" fmla="*/ 1453445 h 4268611"/>
              <a:gd name="connsiteX2" fmla="*/ 4056945 w 5940778"/>
              <a:gd name="connsiteY2" fmla="*/ 2808111 h 4268611"/>
              <a:gd name="connsiteX3" fmla="*/ 3033889 w 5940778"/>
              <a:gd name="connsiteY3" fmla="*/ 3534833 h 4268611"/>
              <a:gd name="connsiteX4" fmla="*/ 2017889 w 5940778"/>
              <a:gd name="connsiteY4" fmla="*/ 3951111 h 4268611"/>
              <a:gd name="connsiteX5" fmla="*/ 1016000 w 5940778"/>
              <a:gd name="connsiteY5" fmla="*/ 4162778 h 4268611"/>
              <a:gd name="connsiteX6" fmla="*/ 0 w 5940778"/>
              <a:gd name="connsiteY6" fmla="*/ 4268611 h 426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0778" h="4268611">
                <a:moveTo>
                  <a:pt x="5940778" y="0"/>
                </a:moveTo>
                <a:cubicBezTo>
                  <a:pt x="5737931" y="492713"/>
                  <a:pt x="5535084" y="985427"/>
                  <a:pt x="5221112" y="1453445"/>
                </a:cubicBezTo>
                <a:cubicBezTo>
                  <a:pt x="4907140" y="1921464"/>
                  <a:pt x="4421482" y="2461213"/>
                  <a:pt x="4056945" y="2808111"/>
                </a:cubicBezTo>
                <a:cubicBezTo>
                  <a:pt x="3692408" y="3155009"/>
                  <a:pt x="3373732" y="3344333"/>
                  <a:pt x="3033889" y="3534833"/>
                </a:cubicBezTo>
                <a:cubicBezTo>
                  <a:pt x="2694046" y="3725333"/>
                  <a:pt x="2354204" y="3846454"/>
                  <a:pt x="2017889" y="3951111"/>
                </a:cubicBezTo>
                <a:cubicBezTo>
                  <a:pt x="1681574" y="4055768"/>
                  <a:pt x="1352315" y="4109861"/>
                  <a:pt x="1016000" y="4162778"/>
                </a:cubicBezTo>
                <a:cubicBezTo>
                  <a:pt x="679685" y="4215695"/>
                  <a:pt x="0" y="4268611"/>
                  <a:pt x="0" y="4268611"/>
                </a:cubicBezTo>
              </a:path>
            </a:pathLst>
          </a:cu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781312" y="3048000"/>
            <a:ext cx="6096000" cy="2318453"/>
          </a:xfrm>
          <a:custGeom>
            <a:avLst/>
            <a:gdLst>
              <a:gd name="connsiteX0" fmla="*/ 5940778 w 5940778"/>
              <a:gd name="connsiteY0" fmla="*/ 0 h 4268611"/>
              <a:gd name="connsiteX1" fmla="*/ 5221112 w 5940778"/>
              <a:gd name="connsiteY1" fmla="*/ 1453445 h 4268611"/>
              <a:gd name="connsiteX2" fmla="*/ 4056945 w 5940778"/>
              <a:gd name="connsiteY2" fmla="*/ 2808111 h 4268611"/>
              <a:gd name="connsiteX3" fmla="*/ 3033889 w 5940778"/>
              <a:gd name="connsiteY3" fmla="*/ 3534833 h 4268611"/>
              <a:gd name="connsiteX4" fmla="*/ 2017889 w 5940778"/>
              <a:gd name="connsiteY4" fmla="*/ 3951111 h 4268611"/>
              <a:gd name="connsiteX5" fmla="*/ 1016000 w 5940778"/>
              <a:gd name="connsiteY5" fmla="*/ 4162778 h 4268611"/>
              <a:gd name="connsiteX6" fmla="*/ 0 w 5940778"/>
              <a:gd name="connsiteY6" fmla="*/ 4268611 h 426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0778" h="4268611">
                <a:moveTo>
                  <a:pt x="5940778" y="0"/>
                </a:moveTo>
                <a:cubicBezTo>
                  <a:pt x="5737931" y="492713"/>
                  <a:pt x="5535084" y="985427"/>
                  <a:pt x="5221112" y="1453445"/>
                </a:cubicBezTo>
                <a:cubicBezTo>
                  <a:pt x="4907140" y="1921464"/>
                  <a:pt x="4421482" y="2461213"/>
                  <a:pt x="4056945" y="2808111"/>
                </a:cubicBezTo>
                <a:cubicBezTo>
                  <a:pt x="3692408" y="3155009"/>
                  <a:pt x="3373732" y="3344333"/>
                  <a:pt x="3033889" y="3534833"/>
                </a:cubicBezTo>
                <a:cubicBezTo>
                  <a:pt x="2694046" y="3725333"/>
                  <a:pt x="2354204" y="3846454"/>
                  <a:pt x="2017889" y="3951111"/>
                </a:cubicBezTo>
                <a:cubicBezTo>
                  <a:pt x="1681574" y="4055768"/>
                  <a:pt x="1352315" y="4109861"/>
                  <a:pt x="1016000" y="4162778"/>
                </a:cubicBezTo>
                <a:cubicBezTo>
                  <a:pt x="679685" y="4215695"/>
                  <a:pt x="0" y="4268611"/>
                  <a:pt x="0" y="4268611"/>
                </a:cubicBezTo>
              </a:path>
            </a:pathLst>
          </a:cu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07322" y="4254498"/>
            <a:ext cx="6058092" cy="1141589"/>
          </a:xfrm>
          <a:custGeom>
            <a:avLst/>
            <a:gdLst>
              <a:gd name="connsiteX0" fmla="*/ 5940778 w 5940778"/>
              <a:gd name="connsiteY0" fmla="*/ 0 h 4268611"/>
              <a:gd name="connsiteX1" fmla="*/ 5221112 w 5940778"/>
              <a:gd name="connsiteY1" fmla="*/ 1453445 h 4268611"/>
              <a:gd name="connsiteX2" fmla="*/ 4056945 w 5940778"/>
              <a:gd name="connsiteY2" fmla="*/ 2808111 h 4268611"/>
              <a:gd name="connsiteX3" fmla="*/ 3033889 w 5940778"/>
              <a:gd name="connsiteY3" fmla="*/ 3534833 h 4268611"/>
              <a:gd name="connsiteX4" fmla="*/ 2017889 w 5940778"/>
              <a:gd name="connsiteY4" fmla="*/ 3951111 h 4268611"/>
              <a:gd name="connsiteX5" fmla="*/ 1016000 w 5940778"/>
              <a:gd name="connsiteY5" fmla="*/ 4162778 h 4268611"/>
              <a:gd name="connsiteX6" fmla="*/ 0 w 5940778"/>
              <a:gd name="connsiteY6" fmla="*/ 4268611 h 4268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0778" h="4268611">
                <a:moveTo>
                  <a:pt x="5940778" y="0"/>
                </a:moveTo>
                <a:cubicBezTo>
                  <a:pt x="5737931" y="492713"/>
                  <a:pt x="5535084" y="985427"/>
                  <a:pt x="5221112" y="1453445"/>
                </a:cubicBezTo>
                <a:cubicBezTo>
                  <a:pt x="4907140" y="1921464"/>
                  <a:pt x="4421482" y="2461213"/>
                  <a:pt x="4056945" y="2808111"/>
                </a:cubicBezTo>
                <a:cubicBezTo>
                  <a:pt x="3692408" y="3155009"/>
                  <a:pt x="3373732" y="3344333"/>
                  <a:pt x="3033889" y="3534833"/>
                </a:cubicBezTo>
                <a:cubicBezTo>
                  <a:pt x="2694046" y="3725333"/>
                  <a:pt x="2354204" y="3846454"/>
                  <a:pt x="2017889" y="3951111"/>
                </a:cubicBezTo>
                <a:cubicBezTo>
                  <a:pt x="1681574" y="4055768"/>
                  <a:pt x="1352315" y="4109861"/>
                  <a:pt x="1016000" y="4162778"/>
                </a:cubicBezTo>
                <a:cubicBezTo>
                  <a:pt x="679685" y="4215695"/>
                  <a:pt x="0" y="4268611"/>
                  <a:pt x="0" y="4268611"/>
                </a:cubicBezTo>
              </a:path>
            </a:pathLst>
          </a:cu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498279" y="5908927"/>
            <a:ext cx="3371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Temperature (° C)</a:t>
            </a:r>
            <a:endParaRPr lang="en-US" sz="2800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3548944" y="1460492"/>
            <a:ext cx="550334" cy="44450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3548944" y="1969996"/>
            <a:ext cx="550334" cy="444500"/>
          </a:xfrm>
          <a:prstGeom prst="line">
            <a:avLst/>
          </a:prstGeom>
          <a:ln w="3810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3548944" y="2511440"/>
            <a:ext cx="550334" cy="444500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127503" y="1325890"/>
            <a:ext cx="172519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100% R.H.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4151834" y="1863618"/>
            <a:ext cx="172519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0% R.H.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4151834" y="2382898"/>
            <a:ext cx="172519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25% R.H.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50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51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Chappell</dc:creator>
  <cp:lastModifiedBy>Mark Chappell</cp:lastModifiedBy>
  <cp:revision>7</cp:revision>
  <dcterms:created xsi:type="dcterms:W3CDTF">2013-05-31T14:29:09Z</dcterms:created>
  <dcterms:modified xsi:type="dcterms:W3CDTF">2013-05-31T15:08:47Z</dcterms:modified>
</cp:coreProperties>
</file>